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1245-69EA-4818-93A9-FEF73EB3E7BA}" type="datetimeFigureOut">
              <a:rPr lang="ru-RU" smtClean="0"/>
              <a:t>2021-10-28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C353-41F2-47CC-B697-7FB3B5A51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1245-69EA-4818-93A9-FEF73EB3E7BA}" type="datetimeFigureOut">
              <a:rPr lang="ru-RU" smtClean="0"/>
              <a:t>2021-10-28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C353-41F2-47CC-B697-7FB3B5A51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1245-69EA-4818-93A9-FEF73EB3E7BA}" type="datetimeFigureOut">
              <a:rPr lang="ru-RU" smtClean="0"/>
              <a:t>2021-10-28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C353-41F2-47CC-B697-7FB3B5A51DE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1245-69EA-4818-93A9-FEF73EB3E7BA}" type="datetimeFigureOut">
              <a:rPr lang="ru-RU" smtClean="0"/>
              <a:t>2021-10-28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C353-41F2-47CC-B697-7FB3B5A51D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1245-69EA-4818-93A9-FEF73EB3E7BA}" type="datetimeFigureOut">
              <a:rPr lang="ru-RU" smtClean="0"/>
              <a:t>2021-10-28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C353-41F2-47CC-B697-7FB3B5A51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1245-69EA-4818-93A9-FEF73EB3E7BA}" type="datetimeFigureOut">
              <a:rPr lang="ru-RU" smtClean="0"/>
              <a:t>2021-10-28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C353-41F2-47CC-B697-7FB3B5A51D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1245-69EA-4818-93A9-FEF73EB3E7BA}" type="datetimeFigureOut">
              <a:rPr lang="ru-RU" smtClean="0"/>
              <a:t>2021-10-28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C353-41F2-47CC-B697-7FB3B5A51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1245-69EA-4818-93A9-FEF73EB3E7BA}" type="datetimeFigureOut">
              <a:rPr lang="ru-RU" smtClean="0"/>
              <a:t>2021-10-28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C353-41F2-47CC-B697-7FB3B5A51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1245-69EA-4818-93A9-FEF73EB3E7BA}" type="datetimeFigureOut">
              <a:rPr lang="ru-RU" smtClean="0"/>
              <a:t>2021-10-28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C353-41F2-47CC-B697-7FB3B5A51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1245-69EA-4818-93A9-FEF73EB3E7BA}" type="datetimeFigureOut">
              <a:rPr lang="ru-RU" smtClean="0"/>
              <a:t>2021-10-28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C353-41F2-47CC-B697-7FB3B5A51DE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1245-69EA-4818-93A9-FEF73EB3E7BA}" type="datetimeFigureOut">
              <a:rPr lang="ru-RU" smtClean="0"/>
              <a:t>2021-10-28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C353-41F2-47CC-B697-7FB3B5A51DE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8C71245-69EA-4818-93A9-FEF73EB3E7BA}" type="datetimeFigureOut">
              <a:rPr lang="ru-RU" smtClean="0"/>
              <a:t>2021-10-28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97C353-41F2-47CC-B697-7FB3B5A51DE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adphonesbest.ru/vakuumnye-naushniki" TargetMode="External"/><Relationship Id="rId2" Type="http://schemas.openxmlformats.org/officeDocument/2006/relationships/hyperlink" Target="http://headphonesbest.ru/naushniki-vkladysh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headphonesbest.ru/nakladnye-naushnik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eadphonesbest.ru/reyting-naushnikov/7vybiraem-luchshie-vakuumnye-naushnik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/>
              <a:t>ВЛИЯНИЕ </a:t>
            </a:r>
            <a:r>
              <a:rPr lang="ru-RU" sz="7200" dirty="0" smtClean="0"/>
              <a:t>НАУШНИКОВ </a:t>
            </a:r>
            <a:r>
              <a:rPr lang="ru-RU" sz="7200" dirty="0" smtClean="0"/>
              <a:t>НА СЛУХ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aster\AppData\Local\Microsoft\Windows\Temporary Internet Files\Content.IE5\GPMSCQOK\Svengraph_Headphone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6" y="2571475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ster\AppData\Local\Microsoft\Windows\Temporary Internet Files\Content.IE5\350EYE8X\ua_headphones_wireless_bluetooth_earbuds_with_a_membership_to_mapmyfitness_premium_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06143"/>
            <a:ext cx="162018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72" y="3501008"/>
            <a:ext cx="4256008" cy="225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4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877" y="685800"/>
            <a:ext cx="7707923" cy="5410200"/>
          </a:xfrm>
        </p:spPr>
        <p:txBody>
          <a:bodyPr>
            <a:normAutofit/>
          </a:bodyPr>
          <a:lstStyle/>
          <a:p>
            <a:r>
              <a:rPr lang="ru-RU" dirty="0"/>
              <a:t>Все просто. </a:t>
            </a:r>
            <a:r>
              <a:rPr lang="ru-RU" b="1" dirty="0"/>
              <a:t>Наибольший вред здоровью</a:t>
            </a:r>
            <a:r>
              <a:rPr lang="ru-RU" dirty="0"/>
              <a:t> представляют наушники, источник звука в которых находится </a:t>
            </a:r>
            <a:r>
              <a:rPr lang="ru-RU" b="1" dirty="0"/>
              <a:t>максимально близко к барабанной перепонке</a:t>
            </a:r>
            <a:r>
              <a:rPr lang="ru-RU" dirty="0"/>
              <a:t>. А это как раз </a:t>
            </a:r>
            <a:r>
              <a:rPr lang="ru-RU" dirty="0">
                <a:hlinkClick r:id="rId2"/>
              </a:rPr>
              <a:t>вставные (таблеточки)</a:t>
            </a:r>
            <a:r>
              <a:rPr lang="ru-RU" dirty="0"/>
              <a:t> и наиболее популярные </a:t>
            </a:r>
            <a:r>
              <a:rPr lang="ru-RU" dirty="0">
                <a:hlinkClick r:id="rId3"/>
              </a:rPr>
              <a:t>внутриканальные (вакуумные)</a:t>
            </a:r>
            <a:r>
              <a:rPr lang="ru-RU" dirty="0"/>
              <a:t> наушники. Последние – самые вредные. Они закрывают весь звуковой проход, внешний звук практически не слышен, зато звук из наушников направлен прямо на барабанную перепонку и оказывает на нее максимальное воздействие. При постоянном использовании таких наушников-затычек уже через 3–5 лет с большой вероятностью станут заметны патологические изменения слуха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0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/>
          <a:lstStyle/>
          <a:p>
            <a:pPr algn="ctr" fontAlgn="base"/>
            <a:r>
              <a:rPr lang="ru-RU" dirty="0">
                <a:solidFill>
                  <a:srgbClr val="1A3842"/>
                </a:solidFill>
                <a:latin typeface="Arial"/>
              </a:rPr>
              <a:t>Накладные наушники более безопасные</a:t>
            </a:r>
          </a:p>
          <a:p>
            <a:pPr fontAlgn="base"/>
            <a:r>
              <a:rPr lang="ru-RU" dirty="0">
                <a:solidFill>
                  <a:srgbClr val="65A854"/>
                </a:solidFill>
                <a:latin typeface="inherit"/>
                <a:hlinkClick r:id="rId2"/>
              </a:rPr>
              <a:t>Закрытые накладные наушники</a:t>
            </a:r>
            <a:r>
              <a:rPr lang="ru-RU" dirty="0">
                <a:solidFill>
                  <a:srgbClr val="56646F"/>
                </a:solidFill>
                <a:latin typeface="Arial"/>
              </a:rPr>
              <a:t> безопаснее, т.к. находятся намного дальше от перепонок, обладают высокой </a:t>
            </a:r>
            <a:r>
              <a:rPr lang="ru-RU" dirty="0" err="1">
                <a:solidFill>
                  <a:srgbClr val="56646F"/>
                </a:solidFill>
                <a:latin typeface="Arial"/>
              </a:rPr>
              <a:t>шумоизоляцией</a:t>
            </a:r>
            <a:r>
              <a:rPr lang="ru-RU" dirty="0">
                <a:solidFill>
                  <a:srgbClr val="56646F"/>
                </a:solidFill>
                <a:latin typeface="Arial"/>
              </a:rPr>
              <a:t> и не требуют значительно повышать уровень громкости. Однако их так же не следует слушать более </a:t>
            </a:r>
            <a:r>
              <a:rPr lang="ru-RU" sz="6600" dirty="0">
                <a:solidFill>
                  <a:srgbClr val="56646F"/>
                </a:solidFill>
                <a:latin typeface="Arial"/>
              </a:rPr>
              <a:t>1,5–2</a:t>
            </a:r>
            <a:r>
              <a:rPr lang="ru-RU" dirty="0">
                <a:solidFill>
                  <a:srgbClr val="56646F"/>
                </a:solidFill>
                <a:latin typeface="Arial"/>
              </a:rPr>
              <a:t> часов в сутки на большой громкости (полезная инфа об опасности, законе и штрафе за наушники на </a:t>
            </a:r>
            <a:r>
              <a:rPr lang="ru-RU" dirty="0" smtClean="0">
                <a:solidFill>
                  <a:srgbClr val="56646F"/>
                </a:solidFill>
                <a:latin typeface="Arial"/>
              </a:rPr>
              <a:t>улице</a:t>
            </a:r>
            <a:r>
              <a:rPr lang="ru-RU" dirty="0">
                <a:solidFill>
                  <a:srgbClr val="56646F"/>
                </a:solidFill>
                <a:latin typeface="Arial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aster\AppData\Local\Microsoft\Windows\Temporary Internet Files\Content.IE5\350EYE8X\crush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21014"/>
            <a:ext cx="3151825" cy="31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ster\AppData\Local\Microsoft\Windows\Temporary Internet Files\Content.IE5\GPMSCQOK\hp-34c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282254" cy="200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95877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6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192688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Для защиты слуха следует ограничивать прослушивание музыки в таких наушниках до часа в день. Но естественно для меня и любого меломана, это смертный приговор. </a:t>
            </a:r>
            <a:r>
              <a:rPr lang="ru-RU" u="sng" dirty="0"/>
              <a:t>Поэтому более правильный подход</a:t>
            </a:r>
            <a:r>
              <a:rPr lang="ru-RU" dirty="0"/>
              <a:t>, просто не делать громко и слушать на половине громкости.</a:t>
            </a:r>
          </a:p>
          <a:p>
            <a:pPr fontAlgn="base"/>
            <a:r>
              <a:rPr lang="ru-RU" i="1" dirty="0"/>
              <a:t>Покупайте только качественные вакуумные наушники</a:t>
            </a:r>
            <a:r>
              <a:rPr lang="ru-RU" dirty="0"/>
              <a:t> (</a:t>
            </a:r>
            <a:r>
              <a:rPr lang="ru-RU" dirty="0">
                <a:hlinkClick r:id="rId2"/>
              </a:rPr>
              <a:t>Топ лучших вакуумных наушников</a:t>
            </a:r>
            <a:r>
              <a:rPr lang="ru-RU" dirty="0"/>
              <a:t>). Дешевые китайские модели, обладают ужасным звуком с чрезмерными, несбалансированными или глухими басами (это так же касается средних и высоких частот). Это влечет за собой пагубное влияние на слух и переутомление. </a:t>
            </a:r>
            <a:r>
              <a:rPr lang="ru-RU" b="1" dirty="0"/>
              <a:t>Лучше 1 раз купить качество, они вам и прослужат в 5-10 раз дольше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2016224" cy="201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4792271"/>
            <a:ext cx="3672408" cy="206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3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Master\AppData\Local\Microsoft\Windows\Temporary Internet Files\Content.IE5\Y7BM6TOV\%D0%92%D0%BA%D0%BB%D0%B0%D0%B4%D1%8B%D1%88%D0%B8-4_%D1%86%D0%B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414"/>
            <a:ext cx="8639351" cy="61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просмотр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13467"/>
            <a:ext cx="4565818" cy="456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77164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442"/>
            <a:ext cx="8559665" cy="547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7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</TotalTime>
  <Words>27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ВЛИЯНИЕ НАУШНИКОВ НА СЛУХ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просмотр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НУШНИИКОВ НА СЛУХ</dc:title>
  <dc:creator>Master</dc:creator>
  <cp:lastModifiedBy>user0</cp:lastModifiedBy>
  <cp:revision>10</cp:revision>
  <dcterms:created xsi:type="dcterms:W3CDTF">2018-03-03T06:12:47Z</dcterms:created>
  <dcterms:modified xsi:type="dcterms:W3CDTF">2021-10-28T08:30:20Z</dcterms:modified>
</cp:coreProperties>
</file>