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8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E464559-57B8-4FAF-ACE6-A77163FAE381}" type="datetimeFigureOut">
              <a:rPr lang="ru-RU" smtClean="0"/>
              <a:t>2018-02-28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1DB0537-854B-486D-BDAF-013053B83C9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62056" cy="4800599"/>
          </a:xfrm>
        </p:spPr>
        <p:txBody>
          <a:bodyPr/>
          <a:lstStyle/>
          <a:p>
            <a:r>
              <a:rPr lang="ru-RU" sz="5400" dirty="0" smtClean="0"/>
              <a:t>Влияние наушников на слух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1\AppData\Local\Microsoft\Windows\Temporary Internet Files\Content.IE5\JNOO6R6E\ua_headphones_wireless_bluetooth_earbuds_with_a_membership_to_mapmyfitness_premium_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0"/>
            <a:ext cx="1515980" cy="1515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1\AppData\Local\Microsoft\Windows\Temporary Internet Files\Content.IE5\B914HQ5X\Incar_HP2-408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706977"/>
            <a:ext cx="316835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16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Когда человек злоупотребляет наушниками и включает очень громкий звук, то среднее ухо травмируется, может лопнуть барабанная перепонка и произойти кровоизлияние в слуховой аппарат. Так же у человека угнетается слуховой анализатор и расшатывается центральная нервная система. Поэтому результатом громкого прослушивания музыки через наушники может быть не только потеря слуха, но и чрезмерная раздражительность. Иногда появляется необоснованная усталость и слабость. Насколько это вредно для слуха</a:t>
            </a:r>
            <a:endParaRPr lang="ru-RU" dirty="0"/>
          </a:p>
        </p:txBody>
      </p:sp>
      <p:pic>
        <p:nvPicPr>
          <p:cNvPr id="2051" name="Picture 3" descr="C:\Users\user1\AppData\Local\Microsoft\Windows\Temporary Internet Files\Content.IE5\B914HQ5X\Svengraph_Headphones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509120"/>
            <a:ext cx="288032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31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Медики считают, что самыми тихими звуками, которые способно уловить здоровое ухо, это 10-15 дБ. Шепот оценивается уже в 20 дБ, обычный разговор — в 30-35 дБ. Крик с уровнем звукового давления в 60 дБ уже приводит к дискомфорту, а по-настоящему опасны для слуха звуки силой от 90 дБ. Иными словами, любой поп-или рок-концерт с уровнем 100-120 дБ — это серьезное испытание для ушей. Такого же звукового давления с легкостью можно достичь в любых современных наушниках.</a:t>
            </a:r>
          </a:p>
          <a:p>
            <a:r>
              <a:rPr lang="ru-RU" b="0" dirty="0"/>
              <a:t>Звук свыше 90 дБ может приводить к поражению клеток, которые находятся во внутреннем ухе, в улитке, и приводить к </a:t>
            </a:r>
            <a:r>
              <a:rPr lang="ru-RU" b="0" dirty="0" err="1"/>
              <a:t>сенсоневральной</a:t>
            </a:r>
            <a:r>
              <a:rPr lang="ru-RU" b="0" dirty="0"/>
              <a:t> тугоухости. Громкий звук приводит к глухоте.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86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552728"/>
          </a:xfrm>
        </p:spPr>
        <p:txBody>
          <a:bodyPr>
            <a:normAutofit/>
          </a:bodyPr>
          <a:lstStyle/>
          <a:p>
            <a:r>
              <a:rPr lang="ru-RU" b="0" dirty="0"/>
              <a:t>В человеческом ухе природой предусмотрена защита только от кратковременных громких звуков, длительное же воздействие неизбежно приводит к снижению слуха. Как отмечают специалисты компании </a:t>
            </a:r>
            <a:r>
              <a:rPr lang="ru-RU" b="0" dirty="0" err="1"/>
              <a:t>Siemens</a:t>
            </a:r>
            <a:r>
              <a:rPr lang="ru-RU" b="0" dirty="0"/>
              <a:t>, которая, помимо прочего, занимается выпуском слуховых аппаратов, после кратковременного воздействия высоких уровней шума волосковые клетки внутреннего уха регенерируются, а острота слуха снижается лишь временно и незначительно. При повторном и длительном воздействии шума эти слуховые сенсорные клетки повреждаются более серьезно, и восстановление их становится невозможным. По мнению медиков, возрастные изменения слуха начинаются примерно с тридцати лет, но длительное воздействие громкого звука способно привести к гораздо более трагическим последствиям еще в совсем нежном возрасте.</a:t>
            </a:r>
          </a:p>
          <a:p>
            <a:r>
              <a:rPr lang="ru-RU" b="0" dirty="0"/>
              <a:t>Одной из распространенных реакций на длительное и сильное шумовое воздействие является субъективный </a:t>
            </a:r>
            <a:r>
              <a:rPr lang="ru-RU" b="0" dirty="0" err="1"/>
              <a:t>тиннитус</a:t>
            </a:r>
            <a:r>
              <a:rPr lang="ru-RU" b="0" dirty="0"/>
              <a:t> — звон или назойливый шум в ушах, который слышит только сам пациент. Медики отмечают, что большая часть пациентов с этим заболеванием — люди 30-40 лет, множество которых были одними из первых пользователей плееров </a:t>
            </a:r>
            <a:r>
              <a:rPr lang="ru-RU" b="0" dirty="0" err="1"/>
              <a:t>Walkman</a:t>
            </a:r>
            <a:r>
              <a:rPr lang="ru-RU" b="0" dirty="0"/>
              <a:t>. </a:t>
            </a:r>
            <a:r>
              <a:rPr lang="ru-RU" b="0" dirty="0" err="1"/>
              <a:t>Тиннитус</a:t>
            </a:r>
            <a:r>
              <a:rPr lang="ru-RU" b="0" dirty="0"/>
              <a:t> — это очень опасный симптом, который может перерасти в прогрессирующее снижение слуха.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2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17</TotalTime>
  <Words>367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Главная</vt:lpstr>
      <vt:lpstr>Влияние наушников на слух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наушников на слух</dc:title>
  <dc:creator>user1</dc:creator>
  <cp:lastModifiedBy>user1</cp:lastModifiedBy>
  <cp:revision>2</cp:revision>
  <dcterms:created xsi:type="dcterms:W3CDTF">2018-02-28T10:13:29Z</dcterms:created>
  <dcterms:modified xsi:type="dcterms:W3CDTF">2018-02-28T10:31:11Z</dcterms:modified>
</cp:coreProperties>
</file>